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5"/>
  </p:notesMasterIdLst>
  <p:handoutMasterIdLst>
    <p:handoutMasterId r:id="rId86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6" r:id="rId65"/>
    <p:sldId id="357" r:id="rId66"/>
    <p:sldId id="276" r:id="rId67"/>
    <p:sldId id="282" r:id="rId68"/>
    <p:sldId id="277" r:id="rId69"/>
    <p:sldId id="262" r:id="rId70"/>
    <p:sldId id="289" r:id="rId71"/>
    <p:sldId id="258" r:id="rId72"/>
    <p:sldId id="278" r:id="rId73"/>
    <p:sldId id="266" r:id="rId74"/>
    <p:sldId id="292" r:id="rId75"/>
    <p:sldId id="293" r:id="rId76"/>
    <p:sldId id="280" r:id="rId77"/>
    <p:sldId id="270" r:id="rId78"/>
    <p:sldId id="271" r:id="rId79"/>
    <p:sldId id="287" r:id="rId80"/>
    <p:sldId id="260" r:id="rId81"/>
    <p:sldId id="283" r:id="rId82"/>
    <p:sldId id="294" r:id="rId83"/>
    <p:sldId id="275" r:id="rId8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040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1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68423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가장 부하가 심한 설비인 </a:t>
            </a:r>
            <a:r>
              <a:rPr lang="en-US" altLang="ko-KR" dirty="0"/>
              <a:t>STOCK</a:t>
            </a:r>
            <a:r>
              <a:rPr lang="ko-KR" altLang="en-US" dirty="0"/>
              <a:t>이 </a:t>
            </a:r>
            <a:r>
              <a:rPr lang="ko-KR" altLang="en-US" dirty="0" err="1"/>
              <a:t>하나뿐이여서</a:t>
            </a:r>
            <a:r>
              <a:rPr lang="ko-KR" altLang="en-US" dirty="0"/>
              <a:t> 지연이 심하므로 </a:t>
            </a:r>
            <a:r>
              <a:rPr lang="en-US" altLang="ko-KR" dirty="0"/>
              <a:t>STOCK</a:t>
            </a:r>
            <a:r>
              <a:rPr lang="ko-KR" altLang="en-US" dirty="0"/>
              <a:t>을 추가하면 지연이 개선될 거라는 기대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</a:t>
            </a:r>
            <a:r>
              <a:rPr lang="ko-KR" altLang="en-US" dirty="0"/>
              <a:t>가 예상대로 생산량</a:t>
            </a:r>
            <a:r>
              <a:rPr lang="en-US" altLang="ko-KR" dirty="0"/>
              <a:t>/</a:t>
            </a:r>
            <a:r>
              <a:rPr lang="ko-KR" altLang="en-US" dirty="0"/>
              <a:t>가동률 측면에서 효율적이므로 </a:t>
            </a:r>
            <a:r>
              <a:rPr lang="en-US" altLang="ko-KR" dirty="0"/>
              <a:t>STOCK</a:t>
            </a:r>
            <a:r>
              <a:rPr lang="ko-KR" altLang="en-US" dirty="0"/>
              <a:t>가 많을수록 효율적 운용 가능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61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741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26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65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69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73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75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3933</Words>
  <Application>Microsoft Office PowerPoint</Application>
  <PresentationFormat>와이드스크린</PresentationFormat>
  <Paragraphs>779</Paragraphs>
  <Slides>80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프로젝트 결론</vt:lpstr>
      <vt:lpstr>프로젝트 결론</vt:lpstr>
      <vt:lpstr>감사합니다.</vt:lpstr>
      <vt:lpstr>팀 소개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19843</cp:lastModifiedBy>
  <cp:revision>97</cp:revision>
  <dcterms:created xsi:type="dcterms:W3CDTF">2023-03-21T04:41:08Z</dcterms:created>
  <dcterms:modified xsi:type="dcterms:W3CDTF">2023-03-24T05:19:44Z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